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797675" cy="9928225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01" autoAdjust="0"/>
    <p:restoredTop sz="96005" autoAdjust="0"/>
  </p:normalViewPr>
  <p:slideViewPr>
    <p:cSldViewPr snapToGrid="0" showGuides="1">
      <p:cViewPr>
        <p:scale>
          <a:sx n="100" d="100"/>
          <a:sy n="100" d="100"/>
        </p:scale>
        <p:origin x="1416" y="318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0.71</c:v>
                </c:pt>
                <c:pt idx="1">
                  <c:v>0.26</c:v>
                </c:pt>
                <c:pt idx="2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0.78</c:v>
                </c:pt>
                <c:pt idx="1">
                  <c:v>0.21</c:v>
                </c:pt>
                <c:pt idx="2">
                  <c:v>0.01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</c:v>
                </c:pt>
                <c:pt idx="1">
                  <c:v>0.28999999999999998</c:v>
                </c:pt>
                <c:pt idx="2">
                  <c:v>0.01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0.79</c:v>
                </c:pt>
                <c:pt idx="1">
                  <c:v>0.21</c:v>
                </c:pt>
                <c:pt idx="2">
                  <c:v>0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</c:v>
                </c:pt>
                <c:pt idx="1">
                  <c:v>0.3</c:v>
                </c:pt>
                <c:pt idx="2">
                  <c:v>0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0.82</c:v>
                </c:pt>
                <c:pt idx="1">
                  <c:v>0.16</c:v>
                </c:pt>
                <c:pt idx="2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0.55000000000000004</c:v>
                </c:pt>
                <c:pt idx="1">
                  <c:v>0.36</c:v>
                </c:pt>
                <c:pt idx="2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0.53</c:v>
                </c:pt>
                <c:pt idx="1">
                  <c:v>0.42</c:v>
                </c:pt>
                <c:pt idx="2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0.69</c:v>
                </c:pt>
                <c:pt idx="1">
                  <c:v>0.31</c:v>
                </c:pt>
                <c:pt idx="2">
                  <c:v>0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0.96</c:v>
                </c:pt>
                <c:pt idx="1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1</c:v>
                </c:pt>
                <c:pt idx="1">
                  <c:v>0.01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0.82</c:v>
                </c:pt>
                <c:pt idx="1">
                  <c:v>0.16</c:v>
                </c:pt>
                <c:pt idx="2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0.76</c:v>
                </c:pt>
                <c:pt idx="1">
                  <c:v>0.23</c:v>
                </c:pt>
                <c:pt idx="2">
                  <c:v>0.01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0.78</c:v>
                </c:pt>
                <c:pt idx="1">
                  <c:v>0.2</c:v>
                </c:pt>
                <c:pt idx="2">
                  <c:v>0.01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H83014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H83014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Queenhill Medical Practice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31 Queenhill Road, South Croydon, CR2 8DU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34%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331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113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H83014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Https://Gp-Patient.Co.Uk/Patientexperience/Results?Code=H83014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Queenhill Medical Practice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100%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91%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Queenhill Medical Practice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31 Queenhill Road, South Croydon, CR2 8DU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H83014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34%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113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331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Https://Gp-Patient.Co.Uk/Patientexperience/Results?Code=H83014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Queenhill Medical Practice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100%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100%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94DFD0-69E0-4EE1-9ED8-8A99BA239BE7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purl.org/dc/elements/1.1/"/>
    <ds:schemaRef ds:uri="9d2b163f-2795-4980-a00f-d619f53f7de8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dcmitype/"/>
    <ds:schemaRef ds:uri="8fb53b4f-1204-4cd9-8a55-a9d7af4fbf3e"/>
    <ds:schemaRef ds:uri="http://schemas.microsoft.com/office/infopath/2007/PartnerControls"/>
    <ds:schemaRef ds:uri="cccaf3ac-2de9-44d4-aa31-54302fceb5f7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598</Words>
  <Application>Microsoft Office PowerPoint</Application>
  <PresentationFormat>Widescreen</PresentationFormat>
  <Paragraphs>198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CHONG, Joey (QUEENHILL MEDICAL PRACTICE)</cp:lastModifiedBy>
  <cp:revision>254</cp:revision>
  <cp:lastPrinted>2025-07-11T12:07:49Z</cp:lastPrinted>
  <dcterms:created xsi:type="dcterms:W3CDTF">2022-02-15T10:00:54Z</dcterms:created>
  <dcterms:modified xsi:type="dcterms:W3CDTF">2025-07-11T12:41:43Z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